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Урок 6.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FF00"/>
                </a:solidFill>
              </a:rPr>
              <a:t>Военное образование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в кадетских корпусах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8643938" cy="42862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Темы урока</a:t>
            </a:r>
          </a:p>
          <a:p>
            <a:pPr eaLnBrk="1" hangingPunct="1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1. Основные дисциплины военно-профессионального цикла в кадетских корпусах.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2. Преподавание военной истории.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3.Курс артиллерии: цели, задачи, направления.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4.Фортификация – «наука выживания в бою».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5. Минное искусство  и тактика боевых действий.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6. Военная топография.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7. Строевая подготовка.</a:t>
            </a:r>
          </a:p>
          <a:p>
            <a:pPr marL="342900" indent="-342900" algn="just" eaLnBrk="1" hangingPunct="1">
              <a:buFont typeface="Arial" charset="0"/>
              <a:buAutoNum type="arabicPeriod" startAt="3"/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Основные дисциплины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военно-профессионального цикла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в кадетских корпусах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8643938" cy="4286250"/>
          </a:xfrm>
        </p:spPr>
        <p:txBody>
          <a:bodyPr/>
          <a:lstStyle/>
          <a:p>
            <a:pPr eaLnBrk="1" hangingPunct="1">
              <a:defRPr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1219200" y="3810000"/>
            <a:ext cx="2743200" cy="13716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 лицом вверх 4"/>
          <p:cNvSpPr/>
          <p:nvPr/>
        </p:nvSpPr>
        <p:spPr>
          <a:xfrm>
            <a:off x="381000" y="2286000"/>
            <a:ext cx="2743200" cy="15240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304800" y="5257800"/>
            <a:ext cx="2743200" cy="13716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нта лицом вверх 6"/>
          <p:cNvSpPr/>
          <p:nvPr/>
        </p:nvSpPr>
        <p:spPr>
          <a:xfrm>
            <a:off x="3352800" y="5181600"/>
            <a:ext cx="2743200" cy="13716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нта лицом вверх 7"/>
          <p:cNvSpPr/>
          <p:nvPr/>
        </p:nvSpPr>
        <p:spPr>
          <a:xfrm>
            <a:off x="3352800" y="2133600"/>
            <a:ext cx="2743200" cy="16764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нта лицом вверх 8"/>
          <p:cNvSpPr/>
          <p:nvPr/>
        </p:nvSpPr>
        <p:spPr>
          <a:xfrm>
            <a:off x="4953000" y="3810000"/>
            <a:ext cx="2743200" cy="13716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нта лицом вверх 9"/>
          <p:cNvSpPr/>
          <p:nvPr/>
        </p:nvSpPr>
        <p:spPr>
          <a:xfrm>
            <a:off x="6400800" y="5181600"/>
            <a:ext cx="2743200" cy="13716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нта лицом вверх 10"/>
          <p:cNvSpPr/>
          <p:nvPr/>
        </p:nvSpPr>
        <p:spPr>
          <a:xfrm>
            <a:off x="6172200" y="2209800"/>
            <a:ext cx="2743200" cy="15240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90600" y="2438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Артиллерия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Минное дело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2286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Тактика и стратегия боевых действий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2514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Фронт и фортификация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3886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Военное </a:t>
            </a:r>
            <a:r>
              <a:rPr lang="ru-RU" b="1" dirty="0" err="1" smtClean="0">
                <a:solidFill>
                  <a:srgbClr val="FFFF00"/>
                </a:solidFill>
              </a:rPr>
              <a:t>судопро-изводство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3962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Атака и оборона крепостей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5334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Военная история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41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Военная  топография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5410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Строевая подготовка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Преподавание военной истории.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1905000"/>
            <a:ext cx="5581650" cy="4953000"/>
          </a:xfrm>
          <a:solidFill>
            <a:srgbClr val="00B050"/>
          </a:solidFill>
        </p:spPr>
        <p:txBody>
          <a:bodyPr>
            <a:normAutofit fontScale="70000" lnSpcReduction="20000"/>
          </a:bodyPr>
          <a:lstStyle/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В пояснении к курсу военной истории записано «военная история должна взращивать в сердце кадета любовь и уважение к прошлому родной армии и её деятелям». </a:t>
            </a:r>
          </a:p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В  курсе военной истории рассматривались крупные сражения: Полтава (1709), Измаил (1790), Бородино (1812), особенное внимание уделялось «Последней Европейской войне 1914-1918гг», на примере этой войны рассматривали состояние армии, развитие и изменение тактики. </a:t>
            </a:r>
          </a:p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В курсе новейшей военной истории выделялся курс лекций по новейшему вооружению: магазинное оружие, скорострельная артиллерия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F:\2до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057400"/>
            <a:ext cx="2946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Курс артиллерии: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цели, задачи, направления.</a:t>
            </a:r>
          </a:p>
        </p:txBody>
      </p:sp>
      <p:pic>
        <p:nvPicPr>
          <p:cNvPr id="5" name="Рисунок 4" descr="F:\3до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86000"/>
            <a:ext cx="323469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400" y="2057400"/>
            <a:ext cx="548640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u="sng" dirty="0" smtClean="0"/>
              <a:t>В курсе артиллерии</a:t>
            </a:r>
            <a:r>
              <a:rPr lang="ru-RU" sz="2000" dirty="0" smtClean="0"/>
              <a:t> кадеты получали знания о селитре (в каких местах находят селитру, произведение искусственной селитры, способы извлечения селитры из земли, сушка и хранение), о порохе (составные части пороха, приготовление пороха, сравнение различных способов произведения пороха, хранение и перевозка пороха,  действие пороха в огнестрельных орудиях)  и о военных орудиях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Рассматривалась материальная часть артиллерии, способы производства орудий, боеприпасов, определенные аспекты металловедения и порохов,  их химические и физические свойства.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04800" y="285750"/>
            <a:ext cx="8181975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Фортификация – «наука выживания в бою».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8643938" cy="4286250"/>
          </a:xfrm>
        </p:spPr>
        <p:txBody>
          <a:bodyPr/>
          <a:lstStyle/>
          <a:p>
            <a:pPr eaLnBrk="1" hangingPunct="1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 algn="just" eaLnBrk="1" hangingPunct="1">
              <a:buFont typeface="Arial" charset="0"/>
              <a:buAutoNum type="arabicPeriod" startAt="3"/>
              <a:defRPr/>
            </a:pPr>
            <a:endParaRPr lang="ru-RU" sz="2400" dirty="0" smtClean="0"/>
          </a:p>
        </p:txBody>
      </p:sp>
      <p:pic>
        <p:nvPicPr>
          <p:cNvPr id="4" name="Рисунок 3" descr="G:\Проверенный архив 11. 08.  2010\корпус!\архив корпуса\учебник кк\воен3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28600" y="20574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81400" y="2056686"/>
            <a:ext cx="5029200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u="sng" dirty="0" smtClean="0"/>
              <a:t>Фортификация </a:t>
            </a:r>
            <a:r>
              <a:rPr lang="ru-RU" dirty="0" smtClean="0"/>
              <a:t> - наука об обороне и взятие укреплений.  «как крепости укреплять, как их атаковать и как их от неприятеля оборонять». Полевая фортификация включала в себя изучение данных о бруствере и рве, умение удержать неприятельский штурм, знания о редутах и флешах, навыки по укреплению лагерей в горах, лесах,  равнинах, а также тактика и стратегия на  выдающихся примерах всемирной  военной истории.</a:t>
            </a:r>
          </a:p>
          <a:p>
            <a:endParaRPr lang="ru-RU" dirty="0" smtClean="0"/>
          </a:p>
          <a:p>
            <a:r>
              <a:rPr lang="ru-RU" dirty="0" smtClean="0"/>
              <a:t>В старшей группе дополнительно давались знания о параллельных и уравненных ускорениях и навыки бросания бомб. Изучалась полевая и долговременная фортификация, военная топография, общие знания о военных науках.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Минное искусство 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 тактика боевых действий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8643938" cy="4286250"/>
          </a:xfrm>
        </p:spPr>
        <p:txBody>
          <a:bodyPr/>
          <a:lstStyle/>
          <a:p>
            <a:pPr eaLnBrk="1" hangingPunct="1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2400" dirty="0" smtClean="0"/>
          </a:p>
        </p:txBody>
      </p:sp>
      <p:pic>
        <p:nvPicPr>
          <p:cNvPr id="4" name="Рисунок 3" descr="F:\7 до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133600"/>
            <a:ext cx="27355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" y="2133600"/>
            <a:ext cx="548640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полноценного знания по военному делу необходимо было получить знания  по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минному искусству,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которое включало в себя начальное применение подземных ходов при употреблении  пороха. Выделялась общая цель минного искусства, рассматривалось влияние местности  в соответствии с действиями подземной волны, виды мин и употребление их  при обороне и при наступательных действиях.  Наибольшее внимание уделялось минированию мостов, строений, башен.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3400" y="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Военная топография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8643938" cy="4286250"/>
          </a:xfrm>
        </p:spPr>
        <p:txBody>
          <a:bodyPr/>
          <a:lstStyle/>
          <a:p>
            <a:pPr eaLnBrk="1" hangingPunct="1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 algn="just" eaLnBrk="1" hangingPunct="1">
              <a:buFont typeface="Arial" charset="0"/>
              <a:buAutoNum type="arabicPeriod" startAt="3"/>
              <a:defRPr/>
            </a:pPr>
            <a:endParaRPr lang="ru-RU" sz="2400" dirty="0" smtClean="0"/>
          </a:p>
        </p:txBody>
      </p:sp>
      <p:pic>
        <p:nvPicPr>
          <p:cNvPr id="4" name="Рисунок 3" descr="F:\12_kade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743200" y="1779687"/>
            <a:ext cx="6056313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Топография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предмет, которому уделялось очень большое внимание. В циркуляре от 1910 г. отмечалось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Топография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есть необходимая отрасль тактики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Основной задачей являлось обучение практическому использованию топографических знаний (изготовление планов местности простыми и скорыми способами, использование глазомерной и маршрутной съемки). В программу включены знания о возвышенностях,  о влиянии на движение  войск различных путей и преград, знание  местности и для боя, и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приступов.  Отдельно давались рекомендации для проведения летних занятий.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младших классов - полуинструментальная съемка, глазомерная съемка,  упражнения в чтении карт и местности. Для старших классов - глазомерная съемка, перспективная съемка, упражнение по чтению карт на местности, копировка местности при различных тактических задачах.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Строевая подготовка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F:\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0"/>
            <a:ext cx="3629025" cy="327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828800"/>
            <a:ext cx="4038600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Особое внимание уделялось строевой подготовке, как и на современном этапе в кадетских корпусах проходили ежедневные занятия по курсам по строевой подготовке. Строевая выправка кадета обязательный элемент подготовки.  Строевая подготовка  дисциплинировала. </a:t>
            </a:r>
          </a:p>
          <a:p>
            <a:r>
              <a:rPr lang="ru-RU" dirty="0" smtClean="0"/>
              <a:t> Во время торжественных мероприятий и повседневных построений кадеты должны были показать знание всех элементов строевой подготовки.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55000" cy="9286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Вопросы для повторения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556625" cy="20574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Назовите,  основные военно-профессиональные дисциплины преподаваемы в кадетских корпусах?</a:t>
            </a:r>
          </a:p>
          <a:p>
            <a:r>
              <a:rPr lang="ru-RU" sz="2000" b="1" dirty="0" smtClean="0"/>
              <a:t> Какие дисциплины вы бы хотели узнать на своих уроках? </a:t>
            </a:r>
          </a:p>
          <a:p>
            <a:r>
              <a:rPr lang="ru-RU" sz="2000" b="1" dirty="0" smtClean="0"/>
              <a:t>Расскажите о каких военных дисциплинах отрабатываемых на базе летних лагерей вы узнали?</a:t>
            </a:r>
          </a:p>
          <a:p>
            <a:endParaRPr lang="ru-RU" sz="2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3400" y="2971800"/>
            <a:ext cx="8255000" cy="121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048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Интересные военно-профессиональные дисциплины кадетских корпусов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572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b="1" dirty="0" smtClean="0"/>
              <a:t>Фронт, военное  судопроизводство, тактика, артиллерия, полевая фортификация, долговременная фортификация, атака и оборона крепостей, минное искусство.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680</Words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Урок 6.  Военное образование  в кадетских корпусах</vt:lpstr>
      <vt:lpstr>Основные дисциплины  военно-профессионального цикла  в кадетских корпусах</vt:lpstr>
      <vt:lpstr>Преподавание военной истории.</vt:lpstr>
      <vt:lpstr>Курс артиллерии:  цели, задачи, направления.</vt:lpstr>
      <vt:lpstr>Фортификация – «наука выживания в бою». </vt:lpstr>
      <vt:lpstr>Минное искусство   и тактика боевых действий</vt:lpstr>
      <vt:lpstr>Военная топография</vt:lpstr>
      <vt:lpstr>Строевая подготовка</vt:lpstr>
      <vt:lpstr>Вопросы для повторения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6.  Военное образование  в кадетских корпусах</dc:title>
  <cp:lastModifiedBy>Анна</cp:lastModifiedBy>
  <cp:revision>5</cp:revision>
  <dcterms:modified xsi:type="dcterms:W3CDTF">2010-11-05T17:25:25Z</dcterms:modified>
</cp:coreProperties>
</file>