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63D01-84A5-4739-A258-A47B69FB565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C48FC95-34E3-41E8-8E11-645E583AF4F5}">
      <dgm:prSet phldrT="[Текст]" phldr="1"/>
      <dgm:spPr/>
      <dgm:t>
        <a:bodyPr/>
        <a:lstStyle/>
        <a:p>
          <a:pPr algn="ctr"/>
          <a:endParaRPr lang="ru-RU"/>
        </a:p>
      </dgm:t>
    </dgm:pt>
    <dgm:pt modelId="{51FC1984-7B1D-4170-84C4-B302C2375952}" type="parTrans" cxnId="{3EE38509-422C-49A6-9326-C9B599B1DD12}">
      <dgm:prSet/>
      <dgm:spPr/>
      <dgm:t>
        <a:bodyPr/>
        <a:lstStyle/>
        <a:p>
          <a:pPr algn="ctr"/>
          <a:endParaRPr lang="ru-RU"/>
        </a:p>
      </dgm:t>
    </dgm:pt>
    <dgm:pt modelId="{D9FE42A5-CF41-4C49-AD07-96B4F8E33F33}" type="sibTrans" cxnId="{3EE38509-422C-49A6-9326-C9B599B1DD12}">
      <dgm:prSet/>
      <dgm:spPr/>
      <dgm:t>
        <a:bodyPr/>
        <a:lstStyle/>
        <a:p>
          <a:pPr algn="ctr"/>
          <a:endParaRPr lang="ru-RU"/>
        </a:p>
      </dgm:t>
    </dgm:pt>
    <dgm:pt modelId="{61C52193-B560-437F-B0C1-7FB3165A0631}">
      <dgm:prSet phldrT="[Текст]" phldr="1"/>
      <dgm:spPr/>
      <dgm:t>
        <a:bodyPr/>
        <a:lstStyle/>
        <a:p>
          <a:pPr algn="ctr"/>
          <a:endParaRPr lang="ru-RU"/>
        </a:p>
      </dgm:t>
    </dgm:pt>
    <dgm:pt modelId="{A3F17091-1798-4A94-A971-F300FE10369D}" type="parTrans" cxnId="{7E935E2C-743A-443E-82F7-C60D3F8527C4}">
      <dgm:prSet/>
      <dgm:spPr/>
      <dgm:t>
        <a:bodyPr/>
        <a:lstStyle/>
        <a:p>
          <a:pPr algn="ctr"/>
          <a:endParaRPr lang="ru-RU"/>
        </a:p>
      </dgm:t>
    </dgm:pt>
    <dgm:pt modelId="{3409E2B5-B57F-49B9-BDBA-F13F618D9E0F}" type="sibTrans" cxnId="{7E935E2C-743A-443E-82F7-C60D3F8527C4}">
      <dgm:prSet/>
      <dgm:spPr/>
      <dgm:t>
        <a:bodyPr/>
        <a:lstStyle/>
        <a:p>
          <a:pPr algn="ctr"/>
          <a:endParaRPr lang="ru-RU"/>
        </a:p>
      </dgm:t>
    </dgm:pt>
    <dgm:pt modelId="{552BA4AC-6B7B-4EC7-8506-832AA369F248}">
      <dgm:prSet phldrT="[Текст]" phldr="1"/>
      <dgm:spPr/>
      <dgm:t>
        <a:bodyPr/>
        <a:lstStyle/>
        <a:p>
          <a:pPr algn="ctr"/>
          <a:endParaRPr lang="ru-RU"/>
        </a:p>
      </dgm:t>
    </dgm:pt>
    <dgm:pt modelId="{19B4BDDA-FAC4-4EA1-BB1B-79A93E25CE79}" type="parTrans" cxnId="{2D5DB3FE-A21B-4E3E-9757-F3A94B89BCBF}">
      <dgm:prSet/>
      <dgm:spPr/>
      <dgm:t>
        <a:bodyPr/>
        <a:lstStyle/>
        <a:p>
          <a:pPr algn="ctr"/>
          <a:endParaRPr lang="ru-RU"/>
        </a:p>
      </dgm:t>
    </dgm:pt>
    <dgm:pt modelId="{F82E9CA1-56D5-4CF3-BCE8-B6C6C386D370}" type="sibTrans" cxnId="{2D5DB3FE-A21B-4E3E-9757-F3A94B89BCBF}">
      <dgm:prSet/>
      <dgm:spPr/>
      <dgm:t>
        <a:bodyPr/>
        <a:lstStyle/>
        <a:p>
          <a:pPr algn="ctr"/>
          <a:endParaRPr lang="ru-RU"/>
        </a:p>
      </dgm:t>
    </dgm:pt>
    <dgm:pt modelId="{0A11F908-C8BB-43D1-9249-1B7A1DECB839}">
      <dgm:prSet phldrT="[Текст]" phldr="1"/>
      <dgm:spPr/>
      <dgm:t>
        <a:bodyPr/>
        <a:lstStyle/>
        <a:p>
          <a:pPr algn="ctr"/>
          <a:endParaRPr lang="ru-RU"/>
        </a:p>
      </dgm:t>
    </dgm:pt>
    <dgm:pt modelId="{42654DC9-566A-4E18-88BA-4E2AE0293D1D}" type="parTrans" cxnId="{96125CC2-CBBD-403C-8556-2939D2959B96}">
      <dgm:prSet/>
      <dgm:spPr/>
      <dgm:t>
        <a:bodyPr/>
        <a:lstStyle/>
        <a:p>
          <a:pPr algn="ctr"/>
          <a:endParaRPr lang="ru-RU"/>
        </a:p>
      </dgm:t>
    </dgm:pt>
    <dgm:pt modelId="{04CA64BB-4A3C-440B-8F77-8C8AAA56CD6E}" type="sibTrans" cxnId="{96125CC2-CBBD-403C-8556-2939D2959B96}">
      <dgm:prSet/>
      <dgm:spPr/>
      <dgm:t>
        <a:bodyPr/>
        <a:lstStyle/>
        <a:p>
          <a:pPr algn="ctr"/>
          <a:endParaRPr lang="ru-RU"/>
        </a:p>
      </dgm:t>
    </dgm:pt>
    <dgm:pt modelId="{2B6C03F0-9899-4AB5-A818-824441418FF5}">
      <dgm:prSet phldrT="[Текст]" phldr="1"/>
      <dgm:spPr/>
      <dgm:t>
        <a:bodyPr/>
        <a:lstStyle/>
        <a:p>
          <a:pPr algn="ctr"/>
          <a:endParaRPr lang="ru-RU"/>
        </a:p>
      </dgm:t>
    </dgm:pt>
    <dgm:pt modelId="{B4238809-59F9-4465-B278-913EE361133C}" type="parTrans" cxnId="{10F82C8F-61BD-4E30-A367-0ECD2065B49E}">
      <dgm:prSet/>
      <dgm:spPr/>
      <dgm:t>
        <a:bodyPr/>
        <a:lstStyle/>
        <a:p>
          <a:pPr algn="ctr"/>
          <a:endParaRPr lang="ru-RU"/>
        </a:p>
      </dgm:t>
    </dgm:pt>
    <dgm:pt modelId="{EE3F6D4A-DA75-4FBD-B5E5-D4F53DF34E4C}" type="sibTrans" cxnId="{10F82C8F-61BD-4E30-A367-0ECD2065B49E}">
      <dgm:prSet/>
      <dgm:spPr/>
      <dgm:t>
        <a:bodyPr/>
        <a:lstStyle/>
        <a:p>
          <a:pPr algn="ctr"/>
          <a:endParaRPr lang="ru-RU"/>
        </a:p>
      </dgm:t>
    </dgm:pt>
    <dgm:pt modelId="{0008B111-182D-47A9-9BF8-15C28EFCD6D4}" type="pres">
      <dgm:prSet presAssocID="{65863D01-84A5-4739-A258-A47B69FB56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0F411-A64D-494A-9109-4CC1CD537E6F}" type="pres">
      <dgm:prSet presAssocID="{DC48FC95-34E3-41E8-8E11-645E583AF4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5D372-42C4-4BD9-BD31-101D644C38B8}" type="pres">
      <dgm:prSet presAssocID="{D9FE42A5-CF41-4C49-AD07-96B4F8E33F3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74DD3A5-B17A-4956-94AB-E0557D0FE732}" type="pres">
      <dgm:prSet presAssocID="{D9FE42A5-CF41-4C49-AD07-96B4F8E33F3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BC1FB7F-C8D1-4B35-8009-387878B0FB58}" type="pres">
      <dgm:prSet presAssocID="{61C52193-B560-437F-B0C1-7FB3165A06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4974C-CA32-42B5-BAB7-C4E1EF3869CF}" type="pres">
      <dgm:prSet presAssocID="{3409E2B5-B57F-49B9-BDBA-F13F618D9E0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87BC448-59DB-404A-B1A7-27DA7232FF92}" type="pres">
      <dgm:prSet presAssocID="{3409E2B5-B57F-49B9-BDBA-F13F618D9E0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9C85ED7-F686-4250-AF25-E81CFAD3C9E7}" type="pres">
      <dgm:prSet presAssocID="{552BA4AC-6B7B-4EC7-8506-832AA369F2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106D2-C7A4-4FEF-A02C-5A8C9C468E28}" type="pres">
      <dgm:prSet presAssocID="{F82E9CA1-56D5-4CF3-BCE8-B6C6C386D37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F34004-E3F8-40E9-9120-8CF6B601AE35}" type="pres">
      <dgm:prSet presAssocID="{F82E9CA1-56D5-4CF3-BCE8-B6C6C386D37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281BD4E-DE91-4EB3-B848-494F92477503}" type="pres">
      <dgm:prSet presAssocID="{0A11F908-C8BB-43D1-9249-1B7A1DECB8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CD97F-ED6F-49AD-BCA0-4CF618212E2D}" type="pres">
      <dgm:prSet presAssocID="{04CA64BB-4A3C-440B-8F77-8C8AAA56CD6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AB6AB7C-D7B7-4096-B215-BAAA78CEC1B1}" type="pres">
      <dgm:prSet presAssocID="{04CA64BB-4A3C-440B-8F77-8C8AAA56CD6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225177F-E3D3-41F3-9C94-1ED6A3771021}" type="pres">
      <dgm:prSet presAssocID="{2B6C03F0-9899-4AB5-A818-824441418F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0348-34D3-4EDD-8A04-F403CD6C4E94}" type="pres">
      <dgm:prSet presAssocID="{EE3F6D4A-DA75-4FBD-B5E5-D4F53DF34E4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6717225-9854-48EA-9E37-8812998BD8CD}" type="pres">
      <dgm:prSet presAssocID="{EE3F6D4A-DA75-4FBD-B5E5-D4F53DF34E4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88F2108-B478-4C06-8E49-EBAE5FAF9FB3}" type="presOf" srcId="{2B6C03F0-9899-4AB5-A818-824441418FF5}" destId="{8225177F-E3D3-41F3-9C94-1ED6A3771021}" srcOrd="0" destOrd="0" presId="urn:microsoft.com/office/officeart/2005/8/layout/cycle2"/>
    <dgm:cxn modelId="{EB5316BE-FE6D-4DFA-8647-1619A0512BFC}" type="presOf" srcId="{D9FE42A5-CF41-4C49-AD07-96B4F8E33F33}" destId="{7525D372-42C4-4BD9-BD31-101D644C38B8}" srcOrd="0" destOrd="0" presId="urn:microsoft.com/office/officeart/2005/8/layout/cycle2"/>
    <dgm:cxn modelId="{2D5DB3FE-A21B-4E3E-9757-F3A94B89BCBF}" srcId="{65863D01-84A5-4739-A258-A47B69FB565E}" destId="{552BA4AC-6B7B-4EC7-8506-832AA369F248}" srcOrd="2" destOrd="0" parTransId="{19B4BDDA-FAC4-4EA1-BB1B-79A93E25CE79}" sibTransId="{F82E9CA1-56D5-4CF3-BCE8-B6C6C386D370}"/>
    <dgm:cxn modelId="{F0594947-A5A8-499C-B9EB-38E58CAA2EF8}" type="presOf" srcId="{EE3F6D4A-DA75-4FBD-B5E5-D4F53DF34E4C}" destId="{46717225-9854-48EA-9E37-8812998BD8CD}" srcOrd="1" destOrd="0" presId="urn:microsoft.com/office/officeart/2005/8/layout/cycle2"/>
    <dgm:cxn modelId="{ECCC54D2-7AC0-48EB-91FD-78C4130451F7}" type="presOf" srcId="{3409E2B5-B57F-49B9-BDBA-F13F618D9E0F}" destId="{A87BC448-59DB-404A-B1A7-27DA7232FF92}" srcOrd="1" destOrd="0" presId="urn:microsoft.com/office/officeart/2005/8/layout/cycle2"/>
    <dgm:cxn modelId="{10F82C8F-61BD-4E30-A367-0ECD2065B49E}" srcId="{65863D01-84A5-4739-A258-A47B69FB565E}" destId="{2B6C03F0-9899-4AB5-A818-824441418FF5}" srcOrd="4" destOrd="0" parTransId="{B4238809-59F9-4465-B278-913EE361133C}" sibTransId="{EE3F6D4A-DA75-4FBD-B5E5-D4F53DF34E4C}"/>
    <dgm:cxn modelId="{E04E1C4D-312F-41B4-A8FF-E69C8BE18E7A}" type="presOf" srcId="{04CA64BB-4A3C-440B-8F77-8C8AAA56CD6E}" destId="{088CD97F-ED6F-49AD-BCA0-4CF618212E2D}" srcOrd="0" destOrd="0" presId="urn:microsoft.com/office/officeart/2005/8/layout/cycle2"/>
    <dgm:cxn modelId="{5CD77C4D-8DD8-499C-A8D7-7A9E39F648C0}" type="presOf" srcId="{F82E9CA1-56D5-4CF3-BCE8-B6C6C386D370}" destId="{FCF34004-E3F8-40E9-9120-8CF6B601AE35}" srcOrd="1" destOrd="0" presId="urn:microsoft.com/office/officeart/2005/8/layout/cycle2"/>
    <dgm:cxn modelId="{392FF9EF-4EC2-48E3-A154-6421255618DE}" type="presOf" srcId="{65863D01-84A5-4739-A258-A47B69FB565E}" destId="{0008B111-182D-47A9-9BF8-15C28EFCD6D4}" srcOrd="0" destOrd="0" presId="urn:microsoft.com/office/officeart/2005/8/layout/cycle2"/>
    <dgm:cxn modelId="{FAD07A75-0653-4EFF-BDC6-DBB0AAF63B73}" type="presOf" srcId="{D9FE42A5-CF41-4C49-AD07-96B4F8E33F33}" destId="{674DD3A5-B17A-4956-94AB-E0557D0FE732}" srcOrd="1" destOrd="0" presId="urn:microsoft.com/office/officeart/2005/8/layout/cycle2"/>
    <dgm:cxn modelId="{3EE38509-422C-49A6-9326-C9B599B1DD12}" srcId="{65863D01-84A5-4739-A258-A47B69FB565E}" destId="{DC48FC95-34E3-41E8-8E11-645E583AF4F5}" srcOrd="0" destOrd="0" parTransId="{51FC1984-7B1D-4170-84C4-B302C2375952}" sibTransId="{D9FE42A5-CF41-4C49-AD07-96B4F8E33F33}"/>
    <dgm:cxn modelId="{1EC51412-6FC3-418E-A757-CF156AB5BA36}" type="presOf" srcId="{DC48FC95-34E3-41E8-8E11-645E583AF4F5}" destId="{3300F411-A64D-494A-9109-4CC1CD537E6F}" srcOrd="0" destOrd="0" presId="urn:microsoft.com/office/officeart/2005/8/layout/cycle2"/>
    <dgm:cxn modelId="{FED80E08-7D45-40C9-8C83-23282986C48A}" type="presOf" srcId="{F82E9CA1-56D5-4CF3-BCE8-B6C6C386D370}" destId="{2BE106D2-C7A4-4FEF-A02C-5A8C9C468E28}" srcOrd="0" destOrd="0" presId="urn:microsoft.com/office/officeart/2005/8/layout/cycle2"/>
    <dgm:cxn modelId="{96125CC2-CBBD-403C-8556-2939D2959B96}" srcId="{65863D01-84A5-4739-A258-A47B69FB565E}" destId="{0A11F908-C8BB-43D1-9249-1B7A1DECB839}" srcOrd="3" destOrd="0" parTransId="{42654DC9-566A-4E18-88BA-4E2AE0293D1D}" sibTransId="{04CA64BB-4A3C-440B-8F77-8C8AAA56CD6E}"/>
    <dgm:cxn modelId="{3A2FC6D0-9A91-4F5A-8887-CFE0B9B6844B}" type="presOf" srcId="{0A11F908-C8BB-43D1-9249-1B7A1DECB839}" destId="{1281BD4E-DE91-4EB3-B848-494F92477503}" srcOrd="0" destOrd="0" presId="urn:microsoft.com/office/officeart/2005/8/layout/cycle2"/>
    <dgm:cxn modelId="{7E935E2C-743A-443E-82F7-C60D3F8527C4}" srcId="{65863D01-84A5-4739-A258-A47B69FB565E}" destId="{61C52193-B560-437F-B0C1-7FB3165A0631}" srcOrd="1" destOrd="0" parTransId="{A3F17091-1798-4A94-A971-F300FE10369D}" sibTransId="{3409E2B5-B57F-49B9-BDBA-F13F618D9E0F}"/>
    <dgm:cxn modelId="{0ADD37DF-0C14-4F03-9999-256908B0AD37}" type="presOf" srcId="{552BA4AC-6B7B-4EC7-8506-832AA369F248}" destId="{A9C85ED7-F686-4250-AF25-E81CFAD3C9E7}" srcOrd="0" destOrd="0" presId="urn:microsoft.com/office/officeart/2005/8/layout/cycle2"/>
    <dgm:cxn modelId="{8CB5810B-4896-4CC3-B297-0B26C7CD3B72}" type="presOf" srcId="{04CA64BB-4A3C-440B-8F77-8C8AAA56CD6E}" destId="{6AB6AB7C-D7B7-4096-B215-BAAA78CEC1B1}" srcOrd="1" destOrd="0" presId="urn:microsoft.com/office/officeart/2005/8/layout/cycle2"/>
    <dgm:cxn modelId="{73E8F2A9-9D6C-4B00-954E-355F7B99CDB2}" type="presOf" srcId="{3409E2B5-B57F-49B9-BDBA-F13F618D9E0F}" destId="{7E74974C-CA32-42B5-BAB7-C4E1EF3869CF}" srcOrd="0" destOrd="0" presId="urn:microsoft.com/office/officeart/2005/8/layout/cycle2"/>
    <dgm:cxn modelId="{C204EEDE-E179-4689-97F6-336DD683C277}" type="presOf" srcId="{61C52193-B560-437F-B0C1-7FB3165A0631}" destId="{BBC1FB7F-C8D1-4B35-8009-387878B0FB58}" srcOrd="0" destOrd="0" presId="urn:microsoft.com/office/officeart/2005/8/layout/cycle2"/>
    <dgm:cxn modelId="{7D407702-274A-488A-ACD2-EE9B602D5039}" type="presOf" srcId="{EE3F6D4A-DA75-4FBD-B5E5-D4F53DF34E4C}" destId="{06440348-34D3-4EDD-8A04-F403CD6C4E94}" srcOrd="0" destOrd="0" presId="urn:microsoft.com/office/officeart/2005/8/layout/cycle2"/>
    <dgm:cxn modelId="{094C2DFA-1F6D-4EAE-9CC1-AD32014CD7F4}" type="presParOf" srcId="{0008B111-182D-47A9-9BF8-15C28EFCD6D4}" destId="{3300F411-A64D-494A-9109-4CC1CD537E6F}" srcOrd="0" destOrd="0" presId="urn:microsoft.com/office/officeart/2005/8/layout/cycle2"/>
    <dgm:cxn modelId="{6165F786-5948-4D08-9BBC-C0C8310A4271}" type="presParOf" srcId="{0008B111-182D-47A9-9BF8-15C28EFCD6D4}" destId="{7525D372-42C4-4BD9-BD31-101D644C38B8}" srcOrd="1" destOrd="0" presId="urn:microsoft.com/office/officeart/2005/8/layout/cycle2"/>
    <dgm:cxn modelId="{D23E7A07-30B4-40C1-8AD2-B4B57FA7D47D}" type="presParOf" srcId="{7525D372-42C4-4BD9-BD31-101D644C38B8}" destId="{674DD3A5-B17A-4956-94AB-E0557D0FE732}" srcOrd="0" destOrd="0" presId="urn:microsoft.com/office/officeart/2005/8/layout/cycle2"/>
    <dgm:cxn modelId="{93A4A39F-C08B-413E-92D3-420831FF24C5}" type="presParOf" srcId="{0008B111-182D-47A9-9BF8-15C28EFCD6D4}" destId="{BBC1FB7F-C8D1-4B35-8009-387878B0FB58}" srcOrd="2" destOrd="0" presId="urn:microsoft.com/office/officeart/2005/8/layout/cycle2"/>
    <dgm:cxn modelId="{46F65F7B-DD92-48DE-AC99-1A5A3FC7D0A6}" type="presParOf" srcId="{0008B111-182D-47A9-9BF8-15C28EFCD6D4}" destId="{7E74974C-CA32-42B5-BAB7-C4E1EF3869CF}" srcOrd="3" destOrd="0" presId="urn:microsoft.com/office/officeart/2005/8/layout/cycle2"/>
    <dgm:cxn modelId="{5C710829-8B90-46B0-AB19-A753F3950BD6}" type="presParOf" srcId="{7E74974C-CA32-42B5-BAB7-C4E1EF3869CF}" destId="{A87BC448-59DB-404A-B1A7-27DA7232FF92}" srcOrd="0" destOrd="0" presId="urn:microsoft.com/office/officeart/2005/8/layout/cycle2"/>
    <dgm:cxn modelId="{C8A77B9A-F446-4C35-97B9-B04BACCE3EF1}" type="presParOf" srcId="{0008B111-182D-47A9-9BF8-15C28EFCD6D4}" destId="{A9C85ED7-F686-4250-AF25-E81CFAD3C9E7}" srcOrd="4" destOrd="0" presId="urn:microsoft.com/office/officeart/2005/8/layout/cycle2"/>
    <dgm:cxn modelId="{DDB92577-B5FB-4849-A8FF-FEC7464DA8B4}" type="presParOf" srcId="{0008B111-182D-47A9-9BF8-15C28EFCD6D4}" destId="{2BE106D2-C7A4-4FEF-A02C-5A8C9C468E28}" srcOrd="5" destOrd="0" presId="urn:microsoft.com/office/officeart/2005/8/layout/cycle2"/>
    <dgm:cxn modelId="{EA201AE9-5D68-44CC-AD46-E9CDCD92BEEA}" type="presParOf" srcId="{2BE106D2-C7A4-4FEF-A02C-5A8C9C468E28}" destId="{FCF34004-E3F8-40E9-9120-8CF6B601AE35}" srcOrd="0" destOrd="0" presId="urn:microsoft.com/office/officeart/2005/8/layout/cycle2"/>
    <dgm:cxn modelId="{6BFD8770-C91E-4F53-91A1-436BBACCAFC9}" type="presParOf" srcId="{0008B111-182D-47A9-9BF8-15C28EFCD6D4}" destId="{1281BD4E-DE91-4EB3-B848-494F92477503}" srcOrd="6" destOrd="0" presId="urn:microsoft.com/office/officeart/2005/8/layout/cycle2"/>
    <dgm:cxn modelId="{35FD0BDD-205C-4172-A6D7-CDE6F1A5EDE6}" type="presParOf" srcId="{0008B111-182D-47A9-9BF8-15C28EFCD6D4}" destId="{088CD97F-ED6F-49AD-BCA0-4CF618212E2D}" srcOrd="7" destOrd="0" presId="urn:microsoft.com/office/officeart/2005/8/layout/cycle2"/>
    <dgm:cxn modelId="{5084DEA9-6039-4A97-983A-EE9D73B8B7A8}" type="presParOf" srcId="{088CD97F-ED6F-49AD-BCA0-4CF618212E2D}" destId="{6AB6AB7C-D7B7-4096-B215-BAAA78CEC1B1}" srcOrd="0" destOrd="0" presId="urn:microsoft.com/office/officeart/2005/8/layout/cycle2"/>
    <dgm:cxn modelId="{04E5635C-89CC-4E26-BE3B-FA907986FA07}" type="presParOf" srcId="{0008B111-182D-47A9-9BF8-15C28EFCD6D4}" destId="{8225177F-E3D3-41F3-9C94-1ED6A3771021}" srcOrd="8" destOrd="0" presId="urn:microsoft.com/office/officeart/2005/8/layout/cycle2"/>
    <dgm:cxn modelId="{56A1CBF8-C2DD-4F43-989F-2E644A7499CA}" type="presParOf" srcId="{0008B111-182D-47A9-9BF8-15C28EFCD6D4}" destId="{06440348-34D3-4EDD-8A04-F403CD6C4E94}" srcOrd="9" destOrd="0" presId="urn:microsoft.com/office/officeart/2005/8/layout/cycle2"/>
    <dgm:cxn modelId="{C275B9D8-87FD-4BA6-A6EE-E1FA2D7BEAD8}" type="presParOf" srcId="{06440348-34D3-4EDD-8A04-F403CD6C4E94}" destId="{46717225-9854-48EA-9E37-8812998BD8CD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Урок 10.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 ДОПОЛНИТЕЛЬНОЕ ОБРАЗОВАНИЕ </a:t>
            </a:r>
            <a:br>
              <a:rPr lang="ru-RU" sz="2800" b="1" dirty="0" smtClean="0"/>
            </a:br>
            <a:r>
              <a:rPr lang="ru-RU" sz="2800" b="1" dirty="0" smtClean="0"/>
              <a:t>В КАДЕТСКИХ КОРПУСАХ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Темы урока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дополнительного образования.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Спортивные занятия (гимнастика, плавание, фехтование)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Танцевальные занятия.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Уроки музыки.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Ручной труд.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дополнительного образования</a:t>
            </a:r>
            <a:endParaRPr lang="ru-RU" sz="32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2133600"/>
            <a:ext cx="2057400" cy="2971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676400" y="3505200"/>
            <a:ext cx="2133600" cy="2971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505200" y="2286000"/>
            <a:ext cx="2057400" cy="2971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181600" y="3124200"/>
            <a:ext cx="2057400" cy="32004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086600" y="2133600"/>
            <a:ext cx="2057400" cy="2971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</a:t>
            </a:r>
          </a:p>
          <a:p>
            <a:pPr algn="ctr"/>
            <a:r>
              <a:rPr lang="ru-RU" dirty="0" smtClean="0"/>
              <a:t>Гимнастика, плавание, фехтование, верховая езда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5814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МУЗЫКА</a:t>
            </a:r>
          </a:p>
          <a:p>
            <a:pPr algn="ctr"/>
            <a:r>
              <a:rPr lang="ru-RU" dirty="0" smtClean="0"/>
              <a:t>Хоровые занятия, уроки игры </a:t>
            </a:r>
          </a:p>
          <a:p>
            <a:pPr algn="ctr"/>
            <a:r>
              <a:rPr lang="ru-RU" dirty="0" smtClean="0"/>
              <a:t>на духовых, ударных, клавишных  и струнных инструментах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8194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ТАНЦЫ</a:t>
            </a:r>
          </a:p>
          <a:p>
            <a:pPr algn="ctr"/>
            <a:r>
              <a:rPr lang="ru-RU" dirty="0" smtClean="0"/>
              <a:t> бальные танцы всех видов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40386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РУЧНОЙ ТРУД</a:t>
            </a:r>
          </a:p>
          <a:p>
            <a:pPr algn="ctr"/>
            <a:r>
              <a:rPr lang="ru-RU" b="1" dirty="0" smtClean="0"/>
              <a:t>Основы строительной, плотницкой, конструкторской  швейной работы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59080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ХУДОЖЕСТ-ВЕННОЕ  НАПРАВЛЕНИЕ</a:t>
            </a:r>
          </a:p>
          <a:p>
            <a:pPr algn="ctr"/>
            <a:r>
              <a:rPr lang="ru-RU" sz="1600" b="1" dirty="0" smtClean="0"/>
              <a:t>Рисование, резьба по дереву, лепка, скульптура.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Спортивные занятия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(гимнастика, плавание, фехтование)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5562600" cy="441960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300" u="sng" dirty="0" smtClean="0"/>
              <a:t>      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Главной целью физического воспитания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было  поставлено «сбере­жение и подкрепление здоровья, развитие и усовершенствование телесных сил воспитанников, дабы сделать их способными к перенесению трудов военной жизни»; сообразно этой цели закон указывал на необходимость пересмотреть существующие требования относительно помещения, содержания и образа жизни кадет. </a:t>
            </a:r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1" descr="спор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2004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Спортивные занятия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(гимнастика, плавание, фехтование)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4667250" cy="428625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just"/>
            <a:r>
              <a:rPr lang="ru-RU" u="sng" dirty="0" smtClean="0"/>
              <a:t>     Гимнастика -         </a:t>
            </a:r>
            <a:r>
              <a:rPr lang="ru-RU" dirty="0" smtClean="0"/>
              <a:t>  необходимый предмет для полноценного физического и умственного развития воспитанников кадетского корпуса. Включала в себя теоретический курс и практический. Программа  теоретического курса включала: изучение механики скелета, мышц и их строение; строение нервной системы, кровообращение, пищеварение и обмен веществ; выделялся раздел гигиены; значение чистоты воздуха, воды, помещения, одежды, кожи; изучалась значимость диеты для организма.</a:t>
            </a:r>
            <a:endParaRPr lang="ru-RU" dirty="0"/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спорт4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105399" y="2362200"/>
            <a:ext cx="37445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Спортивные занятия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(гимнастика, плавание, фехтование)</a:t>
            </a:r>
            <a:endParaRPr lang="ru-RU" sz="3200" dirty="0"/>
          </a:p>
        </p:txBody>
      </p:sp>
      <p:pic>
        <p:nvPicPr>
          <p:cNvPr id="5" name="Содержимое 4" descr="G:\Проверенный архив 11. 08.  2010\корпус!\архив корпуса\учебник кк\КК иллюстрацыя\фехтование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81000" y="2590800"/>
            <a:ext cx="3797808" cy="227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19600" y="1447800"/>
            <a:ext cx="4572000" cy="5355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кадетских корпусах фехтование преподавалось не только потому, что будущему военному необходимо владеть оружием, но и потому, что фехтование, как вид единоборства, обставленный известными условиями, эстетическими и этическими требованиями, развивает в юноше мужество, уверенность в своих силах, уважение к противнику и пр. Как физическое упражнение, оно представляет собой весьма важное дополнение  к систематической гимнастике и прямо может быть поставлено в вышеприведенную схему  физического образования.  Особенно фехтование важно как упражнение, в котором  своевременность, точность и быстрота движений регулируются  неустанной и внимательной работой зрительного органа.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Танцевальные занятия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6115050" cy="428625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     Танцы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имеют свое особое значение, не имеющее ничего общего с фривольным искусством.  До 5-го класса  курс танцевального искусства приближался скорее к тому отделу гимнастики,  который называется «свободными упражнениями»,  с более широким  развитием ритмической стороны  движений  и с большим вниманием к эстетическим условиям исполнения. В танцевальных упражнениях особое внимание уделяется  развитию свободы движений, изяществу осанки и пр.  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танцы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781800" y="2133600"/>
            <a:ext cx="1657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04800" y="304800"/>
            <a:ext cx="522922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Уроки музыки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57200" y="2514600"/>
            <a:ext cx="4114800" cy="3657601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sz="2400" dirty="0" smtClean="0"/>
              <a:t>Значительное внимание уделялось музыкальному образованию кадет.  В корпусах  проводились занятия с духовыми и струнными инструментами.  Музыкальные занятия помогали подготовиться к публичным </a:t>
            </a:r>
            <a:r>
              <a:rPr lang="ru-RU" sz="2400" dirty="0" smtClean="0"/>
              <a:t>выступлениям, </a:t>
            </a:r>
            <a:r>
              <a:rPr lang="ru-RU" sz="2400" smtClean="0"/>
              <a:t>которые проводились во </a:t>
            </a:r>
            <a:r>
              <a:rPr lang="ru-RU" sz="2400" dirty="0" smtClean="0"/>
              <a:t>время праздничных мероприятий.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Музыка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953000" y="2667000"/>
            <a:ext cx="40309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роверенный архив 11. 08.  2010\корпус!\архив корпуса\учебник кк\КК иллюстрацыя\музыка 2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49900" y="228600"/>
            <a:ext cx="3594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Ручной труд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4895850" cy="428625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sz="2400" b="1" dirty="0" smtClean="0"/>
              <a:t>      Ручной труд </a:t>
            </a:r>
            <a:r>
              <a:rPr lang="ru-RU" sz="2400" dirty="0" smtClean="0"/>
              <a:t>- необходим для тех воспитанников, которые не задействованы ни в церковном хоре, ни в занятиях музыкальными инструментами.  Ремесленное мастерство вводилось  в кадетских корпусах еще  с 1860 –</a:t>
            </a:r>
            <a:r>
              <a:rPr lang="ru-RU" sz="2400" dirty="0" err="1" smtClean="0"/>
              <a:t>х</a:t>
            </a:r>
            <a:r>
              <a:rPr lang="ru-RU" sz="2400" dirty="0" smtClean="0"/>
              <a:t> гг., но профессиональные мастера часто не могли поставить это дело в соотнесении с педагогическим процессом. Подчас кадетам давали непосильную работу, отбивая у них охоту, далее заниматься этим делом.  Поэтому дело приучения воспитанников к ручному труду было передано на усмотрения офицера-воспитателя. </a:t>
            </a:r>
          </a:p>
          <a:p>
            <a:pPr algn="just">
              <a:defRPr/>
            </a:pPr>
            <a:r>
              <a:rPr lang="ru-RU" sz="2400" dirty="0" smtClean="0"/>
              <a:t>      Ручной  труд имеет особое воспитательное значение, дает возможность приучить воспитанника к созидательному труду в области ремесленного производства – что в свою очередь  вносит серьезный вклад в душу ребенка.</a:t>
            </a:r>
          </a:p>
          <a:p>
            <a:pPr algn="just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ручной труд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57800" y="23622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2133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Назовите основные направления работы системы дополнительного образования в кадетских корпусах?  </a:t>
            </a:r>
          </a:p>
          <a:p>
            <a:r>
              <a:rPr lang="ru-RU" sz="2000" b="1" dirty="0" smtClean="0"/>
              <a:t>Почему спортивным занятиям уделялось столько внимания? </a:t>
            </a:r>
          </a:p>
          <a:p>
            <a:r>
              <a:rPr lang="ru-RU" sz="2000" b="1" dirty="0" smtClean="0"/>
              <a:t>Какие виды спортивных занятий  были в кадетских корпусах?</a:t>
            </a:r>
          </a:p>
          <a:p>
            <a:r>
              <a:rPr lang="ru-RU" sz="2000" b="1" dirty="0" smtClean="0"/>
              <a:t> С какой целью в корпусах проводились музыкальные занятия?  </a:t>
            </a:r>
            <a:endParaRPr lang="ru-RU" sz="2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971800"/>
            <a:ext cx="8255000" cy="9286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Составьте схему дополнительного образования в корпусах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362200" y="4038600"/>
          <a:ext cx="4343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579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Урок 10.   ДОПОЛНИТЕЛЬНОЕ ОБРАЗОВАНИЕ  В КАДЕТСКИХ КОРПУСАХ</vt:lpstr>
      <vt:lpstr>Основные направления дополнительного образования</vt:lpstr>
      <vt:lpstr>Спортивные занятия  (гимнастика, плавание, фехтование)</vt:lpstr>
      <vt:lpstr>Спортивные занятия  (гимнастика, плавание, фехтование)</vt:lpstr>
      <vt:lpstr>Спортивные занятия  (гимнастика, плавание, фехтование)</vt:lpstr>
      <vt:lpstr>Танцевальные занятия</vt:lpstr>
      <vt:lpstr>Уроки музыки</vt:lpstr>
      <vt:lpstr>Ручной труд 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10.   ДОПОЛНИТЕЛЬНОЕ ОБРАЗОВАНИЕ  В КАДЕТСКИХ КОРПУСАХ</dc:title>
  <cp:lastModifiedBy>Анна</cp:lastModifiedBy>
  <cp:revision>9</cp:revision>
  <dcterms:modified xsi:type="dcterms:W3CDTF">2010-11-07T17:02:28Z</dcterms:modified>
</cp:coreProperties>
</file>