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3" r:id="rId7"/>
    <p:sldId id="262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1736725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Урок 5.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Образование в кадетских корпусах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143125"/>
            <a:ext cx="8643938" cy="42862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Темы урока</a:t>
            </a:r>
          </a:p>
          <a:p>
            <a:pPr eaLnBrk="1" hangingPunct="1">
              <a:defRPr/>
            </a:pPr>
            <a:endParaRPr lang="ru-RU" dirty="0" smtClean="0"/>
          </a:p>
          <a:p>
            <a:pPr algn="just" eaLnBrk="1" hangingPunct="1">
              <a:defRPr/>
            </a:pPr>
            <a:r>
              <a:rPr lang="ru-RU" sz="2400" b="1" dirty="0" smtClean="0"/>
              <a:t>1. Процесс формирования единой системы образования  в кадетских корпусах </a:t>
            </a:r>
          </a:p>
          <a:p>
            <a:pPr algn="just" eaLnBrk="1" hangingPunct="1">
              <a:defRPr/>
            </a:pPr>
            <a:r>
              <a:rPr lang="ru-RU" sz="2400" b="1" dirty="0" smtClean="0"/>
              <a:t>2. Образование  в кадетских корпусах в </a:t>
            </a:r>
            <a:r>
              <a:rPr lang="en-US" sz="2400" b="1" dirty="0" smtClean="0"/>
              <a:t>XVIII </a:t>
            </a:r>
            <a:r>
              <a:rPr lang="ru-RU" sz="2400" b="1" dirty="0" smtClean="0"/>
              <a:t>в.</a:t>
            </a:r>
          </a:p>
          <a:p>
            <a:pPr algn="just" eaLnBrk="1" hangingPunct="1">
              <a:defRPr/>
            </a:pPr>
            <a:r>
              <a:rPr lang="ru-RU" sz="2400" b="1" dirty="0" smtClean="0"/>
              <a:t>3.Образование в кадетских корпусах в </a:t>
            </a:r>
            <a:r>
              <a:rPr lang="en-US" sz="2400" b="1" dirty="0" smtClean="0"/>
              <a:t>XIX</a:t>
            </a:r>
            <a:r>
              <a:rPr lang="ru-RU" sz="2400" b="1" dirty="0" smtClean="0"/>
              <a:t> – начале </a:t>
            </a:r>
            <a:r>
              <a:rPr lang="en-US" sz="2400" b="1" dirty="0" smtClean="0"/>
              <a:t> XX</a:t>
            </a:r>
            <a:r>
              <a:rPr lang="ru-RU" sz="2400" b="1" dirty="0" smtClean="0"/>
              <a:t> вв.</a:t>
            </a:r>
          </a:p>
          <a:p>
            <a:pPr algn="just" eaLnBrk="1" hangingPunct="1">
              <a:defRPr/>
            </a:pPr>
            <a:r>
              <a:rPr lang="ru-RU" sz="2400" b="1" dirty="0" smtClean="0"/>
              <a:t>4. Основные дисциплины преподаваемые в кадетских корпусах.</a:t>
            </a:r>
          </a:p>
          <a:p>
            <a:pPr marL="342900" indent="-342900" algn="just" eaLnBrk="1" hangingPunct="1">
              <a:buFont typeface="Arial" charset="0"/>
              <a:buAutoNum type="arabicPeriod" startAt="3"/>
              <a:defRPr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55000" cy="9286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Вопросы для повторения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556625" cy="280036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Сколько времени складывалась система образования в кадетских корпусах и опыт каких стран был впервые применен? </a:t>
            </a:r>
          </a:p>
          <a:p>
            <a:r>
              <a:rPr lang="ru-RU" sz="2000" b="1" dirty="0" smtClean="0"/>
              <a:t>Какие документы регламентировали образовательную деятельность кадетских корпусов? </a:t>
            </a:r>
          </a:p>
          <a:p>
            <a:r>
              <a:rPr lang="ru-RU" sz="2000" b="1" dirty="0" smtClean="0"/>
              <a:t> Насколько хорошо были оформлены кабинеты для учебного процесса? </a:t>
            </a:r>
          </a:p>
          <a:p>
            <a:r>
              <a:rPr lang="ru-RU" sz="2000" b="1" dirty="0" smtClean="0"/>
              <a:t> Подумайте, какие из предметов преподаваемых ранее в кадетских корпусах были бы интересны для вас?</a:t>
            </a:r>
          </a:p>
          <a:p>
            <a:endParaRPr lang="ru-RU" sz="20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3400" y="3657600"/>
            <a:ext cx="8255000" cy="1219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733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Интересные образовательные дисциплины кадетских корпусов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9530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Гражданская архитектура, черчение ситуационное и фортификационное, лепка и рисование, история иудейская, российская, греческая, римская и естественная, география политическая и основы математической географии, топография,  физика и механика.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Процесс формирования единой системы образования  в кадетских корпусах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943600" cy="5257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Первая образовательная программа была создана  при поддержке графа П.И. </a:t>
            </a:r>
            <a:r>
              <a:rPr lang="ru-RU" dirty="0" err="1" smtClean="0"/>
              <a:t>Ягужинского</a:t>
            </a:r>
            <a:r>
              <a:rPr lang="ru-RU" dirty="0" smtClean="0"/>
              <a:t> на базе опыта кадетских корпусов Дании и Пруссии, наряду со </a:t>
            </a:r>
            <a:r>
              <a:rPr lang="ru-RU" smtClean="0"/>
              <a:t>специальными военными </a:t>
            </a:r>
            <a:r>
              <a:rPr lang="ru-RU" dirty="0" smtClean="0"/>
              <a:t>предметами, были включены основы точных, естест­венных и гуманитарных наук. </a:t>
            </a:r>
          </a:p>
          <a:p>
            <a:r>
              <a:rPr lang="ru-RU" dirty="0" smtClean="0"/>
              <a:t>Со времени петровской Табели о рангах в царской России отсутствовала жесткая граница между военной и гражданской службами. Переход с военной службы на гражданскую с сохранением или даже повышением ранга не являлся чем-то особенным. </a:t>
            </a:r>
          </a:p>
          <a:p>
            <a:r>
              <a:rPr lang="ru-RU" dirty="0" smtClean="0"/>
              <a:t>Соответственно, система обучения и воспитание в кадетском корпусе создавалась с учетом этих особенностей, и круг преподаваемых там предметов был достаточно широк.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5410200" y="1752600"/>
            <a:ext cx="3276600" cy="4572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F:\i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286000"/>
            <a:ext cx="2439814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416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Образовательная программа</a:t>
            </a:r>
            <a:br>
              <a:rPr lang="ru-RU" dirty="0" smtClean="0"/>
            </a:br>
            <a:r>
              <a:rPr lang="ru-RU" dirty="0" smtClean="0"/>
              <a:t>и основные предметы общеобразовательного цикла  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1676400"/>
            <a:ext cx="2057400" cy="2362200"/>
          </a:xfrm>
          <a:prstGeom prst="verticalScrol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914400" y="4191000"/>
            <a:ext cx="1981200" cy="2362200"/>
          </a:xfrm>
          <a:prstGeom prst="verticalScrol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362200" y="1676400"/>
            <a:ext cx="2133600" cy="2362200"/>
          </a:xfrm>
          <a:prstGeom prst="verticalScrol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276600" y="4114800"/>
            <a:ext cx="2209800" cy="2362200"/>
          </a:xfrm>
          <a:prstGeom prst="verticalScrol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4724400" y="1676400"/>
            <a:ext cx="1981200" cy="2362200"/>
          </a:xfrm>
          <a:prstGeom prst="verticalScrol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7010400" y="1676400"/>
            <a:ext cx="1905000" cy="2362200"/>
          </a:xfrm>
          <a:prstGeom prst="verticalScrol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6019800" y="4191000"/>
            <a:ext cx="2057400" cy="2362200"/>
          </a:xfrm>
          <a:prstGeom prst="verticalScrol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8600" y="20574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Российская словестность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Язык и литература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2209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История Всемирная и Отечественная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2209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Арифметика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геометрия 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2133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Закон Божий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4800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Иностранные языки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48768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Фехтование, танцы, верховая езда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4953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Юриспруденция,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371600"/>
            <a:ext cx="4572000" cy="5257800"/>
          </a:xfrm>
          <a:solidFill>
            <a:schemeClr val="tx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Обычные занятия воспитанников в корпусах велись в следующем порядке: подъем – 6 утра, утренний туалет, одевание, молитва. В классах занимались с 7 до 11 часов и с 12 до 18 часов. По субботам вечерних занятий не было. Так как  на обучение кадет фронту обращалось особое внимание, то ежедневно  с 11 до 12, а летом и более  назначались разводы, а после разводов кадеты занимались экзерцицией. Во время летних каникул, каждый день  с 6-7 утра кадеты имели свободное время, в которое они читали, занимались музыкой, беседами, прогулками и т. п.  В 19 часов ужинали, потом под присмотром офицера-воспитателя делали уроки с 20 до 21 часа, в</a:t>
            </a:r>
            <a:r>
              <a:rPr lang="ru-RU" sz="1800" dirty="0" smtClean="0"/>
              <a:t> 21 укладывались спать.  </a:t>
            </a:r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Режим дня в корпусах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0600" y="1219200"/>
            <a:ext cx="4114800" cy="535531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Летние каникулы кадет проходили в лагере, где устраивались практические походы. Окончательно режим  и организация воспитательного и учебного процесса в кадетских корпусах оформились  с изданием «Устава для военно-учебных заведений» - жизнь в кадетских корпусах строго регламентировалась,  получив единое направление.   При составлении расписания теперь учитывались возрастные особенности детей, при распределении времени учитывалось время на отдых и забавы кадет. Рекомендовалось не утомлять кадет, не обременять их память слишком длинными лекциями.  В режиме были отведены часы на повторение уроков и свободные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положение 1830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51054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/>
              <a:t>По Общему положению 1830 г. об</a:t>
            </a:r>
            <a:r>
              <a:rPr lang="ru-RU" dirty="0" smtClean="0"/>
              <a:t>разовательная цель учреждения (как и прочих военно-учебных заведений) заключалась в «доставлении юному российскому дворянству приличного сему званию воспитания, дабы укоренить в воспитанниках правила благочестия и чистой нравственности, обучив их всему, что в предопределенном для них военном звании знать необходимо, сделать их способными с пользою и честью служить Государю и благосостояние всей жизни их основать на непоколебимой приверженности Престолу».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Общее положение 1830 г.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905000"/>
            <a:ext cx="3295650" cy="3505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:\Проверенный архив 11. 08.  2010\корпус!\архив корпуса\учебник кк\экзамны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3962400"/>
            <a:ext cx="335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0" y="1524000"/>
            <a:ext cx="6400800" cy="4191000"/>
          </a:xfrm>
          <a:solidFill>
            <a:schemeClr val="bg2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педагогическом совете были определены основные задачи воспитания кадет: </a:t>
            </a:r>
          </a:p>
          <a:p>
            <a:pPr>
              <a:buNone/>
            </a:pPr>
            <a:r>
              <a:rPr lang="ru-RU" b="1" dirty="0" smtClean="0"/>
              <a:t>      « Кадетский корпус должен готовить физически и духовно развитых молодых людей, заботливо воспитанных в религиозно-нравственном отношении, с прочно установленном чувством беззаветной верности монарху и любви к Родине, с твердым сознанием военного долга. Людей способных к корпоративному единению и товарищеской поддержке и вместе с тем людей стоящих  в интеллектуальном отношении на уровне  современных требований военного дела».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Цели и задачи образования </a:t>
            </a:r>
            <a:br>
              <a:rPr lang="ru-RU" dirty="0" smtClean="0"/>
            </a:b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XIX </a:t>
            </a:r>
            <a:r>
              <a:rPr lang="ru-RU" dirty="0" smtClean="0"/>
              <a:t> 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3600"/>
            <a:ext cx="8305800" cy="426720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В 1835 году штаб военно-учебных заведений возглавил </a:t>
            </a:r>
          </a:p>
          <a:p>
            <a:pPr>
              <a:buNone/>
            </a:pPr>
            <a:r>
              <a:rPr lang="ru-RU" dirty="0" smtClean="0"/>
              <a:t>         полковник Ростовцев, который принялся за улучшение </a:t>
            </a:r>
          </a:p>
          <a:p>
            <a:pPr>
              <a:buNone/>
            </a:pPr>
            <a:r>
              <a:rPr lang="ru-RU" dirty="0" smtClean="0"/>
              <a:t>         учебно-воспитательного процесса в кадетских корпусах.</a:t>
            </a:r>
          </a:p>
          <a:p>
            <a:endParaRPr lang="ru-RU" dirty="0" smtClean="0"/>
          </a:p>
          <a:p>
            <a:r>
              <a:rPr lang="ru-RU" dirty="0" smtClean="0"/>
              <a:t>Были разработаны и специальные правила награждения преподавателей орденами, присвоения им очередных классных чинов. </a:t>
            </a:r>
          </a:p>
          <a:p>
            <a:r>
              <a:rPr lang="ru-RU" dirty="0" smtClean="0"/>
              <a:t>В систему военно-учебных заведений привлекались университетские профессора и преподаватели, которые или совмещали свою основную работу с деятельностью в кадетских корпусах (например, адъюнкт-профессор Петербургского университета Д</a:t>
            </a:r>
            <a:r>
              <a:rPr lang="de-DE" dirty="0" smtClean="0"/>
              <a:t>.</a:t>
            </a:r>
            <a:r>
              <a:rPr lang="ru-RU" dirty="0" smtClean="0"/>
              <a:t> И. Менделеев преподавал химию во 2-м кадетском корпусе), или полностью переходили в военно-учебные заведения.    </a:t>
            </a:r>
          </a:p>
          <a:p>
            <a:r>
              <a:rPr lang="ru-RU" dirty="0" smtClean="0"/>
              <a:t> Все усилия педагогов были направлены на то, чтобы дать кадетам  высший уровень знаний. </a:t>
            </a:r>
          </a:p>
          <a:p>
            <a:r>
              <a:rPr lang="ru-RU" dirty="0" smtClean="0"/>
              <a:t>В Московских кадетских корпусах преподавали лучшие педагоги, профессора  Грановский, </a:t>
            </a:r>
            <a:r>
              <a:rPr lang="ru-RU" dirty="0" err="1" smtClean="0"/>
              <a:t>Рулье</a:t>
            </a:r>
            <a:r>
              <a:rPr lang="ru-RU" dirty="0" smtClean="0"/>
              <a:t>, преподаватель военных наук И. В. </a:t>
            </a:r>
            <a:r>
              <a:rPr lang="ru-RU" dirty="0" err="1" smtClean="0"/>
              <a:t>Кобыляков</a:t>
            </a:r>
            <a:r>
              <a:rPr lang="ru-RU" dirty="0" smtClean="0"/>
              <a:t> и многие другие.  </a:t>
            </a:r>
          </a:p>
          <a:p>
            <a:r>
              <a:rPr lang="ru-RU" dirty="0" smtClean="0"/>
              <a:t>Созданное в 1836 г. «Положение о службе по учебной части в военно-учебных заведениях», давало полную возможность обеспечить Кадетские корпуса надежным составом преподавателей.  </a:t>
            </a:r>
          </a:p>
          <a:p>
            <a:r>
              <a:rPr lang="ru-RU" dirty="0" smtClean="0"/>
              <a:t>Учителя принимались  на работу после предварительного испытания. Очень большое внимание обращалось на  образ мыслей и точку зрения по поводу верности монархическому правлению. Офицеры и преподаватели выбирались  с серьезной осмотрительностью. 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5181600" cy="1143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Преподавательский состав в кадетских корпусах 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XIX 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в.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97666" y="0"/>
            <a:ext cx="4046334" cy="2971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Интересные дисциплины общеобразовательного цикла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Содержимое 4" descr="G:\Проверенный архив 11. 08.  2010\корпус!\архив корпуса\учебник кк\образов1.t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336249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524000"/>
            <a:ext cx="5029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Гражданская архитектура, черчение ситуационное и фортификационное, лепка и рисование, история иудейская, российская, греческая, римская и естественная, география политическая и основы математической географии, топография,  физика и механика.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400" y="1600200"/>
            <a:ext cx="5943600" cy="5257800"/>
          </a:xfrm>
          <a:solidFill>
            <a:schemeClr val="bg2">
              <a:lumMod val="7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Изначально не все кадетские корпуса владели достаточной материальной и учебно-методической базой, но  к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XIX</a:t>
            </a:r>
            <a:r>
              <a:rPr lang="ru-RU" dirty="0" smtClean="0"/>
              <a:t> веку многие корпуса были достаточно укомплектованы. Лучше остальных были обеспечены столичные корпуса.</a:t>
            </a:r>
          </a:p>
          <a:p>
            <a:r>
              <a:rPr lang="ru-RU" dirty="0" smtClean="0"/>
              <a:t>Великолепно были оформлены кабинеты, особенно в </a:t>
            </a:r>
            <a:r>
              <a:rPr lang="en-US" dirty="0" smtClean="0"/>
              <a:t>I</a:t>
            </a:r>
            <a:r>
              <a:rPr lang="ru-RU" dirty="0" smtClean="0"/>
              <a:t> Московском кадетском корпусе. Физический кабинет был укомплектован  всеми необходимыми приборами и прекрасными наглядными пособиями по свету, звуку и электричеству. Химический кабинет  был подготовлен к лабораторным работам и  демонстрации опытов. Наиболее интересно для современных преподавателей по истории, как был оформлен кабинет естественной истории.  В кабинете были не только различные наглядные пособия, но и чучела животных, и великолепные иллюстрации.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Методическая и материальная база образовательного процесса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29622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987</Words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Урок 5.  Образование в кадетских корпусах</vt:lpstr>
      <vt:lpstr>Процесс формирования единой системы образования  в кадетских корпусах</vt:lpstr>
      <vt:lpstr>Образовательная программа и основные предметы общеобразовательного цикла  </vt:lpstr>
      <vt:lpstr>Режим дня в корпусах </vt:lpstr>
      <vt:lpstr>Общее положение 1830 г.</vt:lpstr>
      <vt:lpstr>Цели и задачи образования   XIX  века</vt:lpstr>
      <vt:lpstr>Преподавательский состав в кадетских корпусах XIX  в.</vt:lpstr>
      <vt:lpstr>Интересные дисциплины общеобразовательного цикла</vt:lpstr>
      <vt:lpstr>Методическая и материальная база образовательного процесса</vt:lpstr>
      <vt:lpstr>Вопросы для повторения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5.  Образование в кадетских корпусах</dc:title>
  <cp:lastModifiedBy>Анна</cp:lastModifiedBy>
  <cp:revision>10</cp:revision>
  <dcterms:modified xsi:type="dcterms:W3CDTF">2010-11-05T19:10:55Z</dcterms:modified>
</cp:coreProperties>
</file>