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6" r:id="rId6"/>
    <p:sldId id="264" r:id="rId7"/>
    <p:sldId id="265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17367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Урок 8.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ВОСПИТАТЕЛЬНАЯ СИСТЕМА В КАДЕТСКИХ КОРПУСАХ.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Военное воспитание. Воинские традиции.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2143125"/>
            <a:ext cx="8643938" cy="428625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Темы урока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Строевая подготовка теоретическая и практическая.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Виды военно-спортивных занятий.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Направления военно-профессионального воспитания.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Воинские традиции в кадетских корпусах.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Выездные мероприятия и экскурсии.</a:t>
            </a:r>
          </a:p>
          <a:p>
            <a:pPr algn="just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Гражданское воспитание в кадетских корпусах.</a:t>
            </a:r>
          </a:p>
          <a:p>
            <a:pPr marL="342900" indent="-342900" algn="just" eaLnBrk="1" hangingPunct="1">
              <a:buFont typeface="Arial" charset="0"/>
              <a:buAutoNum type="arabicPeriod" startAt="3"/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5486400" cy="54864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Система кадетских корпусов включала в себя комплексное воспитание, значимым компонентом которого являлось военное воспитание с широким компонентом воинских традиций. </a:t>
            </a:r>
          </a:p>
          <a:p>
            <a:r>
              <a:rPr lang="ru-RU" dirty="0" smtClean="0"/>
              <a:t>Одним из элементов воинской подготовки являлась строевая подготовка, причём как практическая, так и теоретическая. </a:t>
            </a:r>
          </a:p>
          <a:p>
            <a:r>
              <a:rPr lang="ru-RU" dirty="0" smtClean="0"/>
              <a:t>Офицер-воспитатель обязан был проводить военно-подготовительные занятия, которые регулировались инструкцией.</a:t>
            </a:r>
          </a:p>
          <a:p>
            <a:r>
              <a:rPr lang="ru-RU" dirty="0" smtClean="0"/>
              <a:t>В лагерях занятия делились на теоретические (сведения важные для солдата и топография) и практические (строевые упражнения,  военные прогулки, сведения об оружии, стрельба дробинками, гимнастика и фехтование, плавание).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3400" y="228601"/>
            <a:ext cx="8229600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Строевая подготовка</a:t>
            </a: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теоретическая и практическая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G:\Проверенный архив 11. 08.  2010\корпус!\архив корпуса\учебник кк\КК иллюстрацыя\воен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410200" y="1905000"/>
            <a:ext cx="32480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410200" y="4191000"/>
            <a:ext cx="3248025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На занятиях по строевой подготовке в 1-м Московском кадетском корпусе Императрицы Екатерины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II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 Почтовая открытка 1910-1911 гг.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6324600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/>
                <a:gridCol w="3162300"/>
              </a:tblGrid>
              <a:tr h="409883">
                <a:tc>
                  <a:txBody>
                    <a:bodyPr/>
                    <a:lstStyle/>
                    <a:p>
                      <a:pPr marR="361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Расчасовка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Военные прогулки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 раз за лагерный сбор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Строевые занятия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раза в неделю по 2 часа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Сигналы и бои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час в неделю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Гимнастика и фехтование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 раза в неделю по 1 часу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Игры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 раз в неделю по 3 часа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Купание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Ежедневно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Топографические прогулки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2-3 раза в неделю по 3 часа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4944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Топографическое черчение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 раза в неделю по 1 часу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9766"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Теория, сборка оружия, стрельба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 раза в неделю по 1 часу.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военно-спортивных занятий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военно-профессионального воспитания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124200" y="1524000"/>
            <a:ext cx="2971800" cy="2438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воспитание через учебные предметы (литература,  история, тактика, </a:t>
            </a:r>
          </a:p>
          <a:p>
            <a:pPr algn="ctr"/>
            <a:r>
              <a:rPr lang="ru-RU" b="1" dirty="0" smtClean="0"/>
              <a:t>  артиллерия, фортификация, топография)</a:t>
            </a:r>
            <a:endParaRPr lang="ru-RU" b="1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705600" y="4191000"/>
            <a:ext cx="2057400" cy="2438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воспитание на основе личного примера офицера- воспитателя</a:t>
            </a:r>
            <a:endParaRPr lang="ru-RU" b="1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04800" y="1524000"/>
            <a:ext cx="2438400" cy="2438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Привлечение</a:t>
            </a:r>
          </a:p>
          <a:p>
            <a:pPr algn="ctr"/>
            <a:r>
              <a:rPr lang="ru-RU" b="1" dirty="0" smtClean="0"/>
              <a:t> к участию в празднованиях военно-исторических </a:t>
            </a:r>
          </a:p>
          <a:p>
            <a:pPr algn="ctr"/>
            <a:r>
              <a:rPr lang="ru-RU" b="1" dirty="0" smtClean="0"/>
              <a:t>  значимых  событий</a:t>
            </a:r>
            <a:endParaRPr lang="ru-RU" b="1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477000" y="1447800"/>
            <a:ext cx="2362200" cy="2438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влияние специфической мужской среды сложившейся в корпусах</a:t>
            </a:r>
            <a:endParaRPr lang="ru-RU" b="1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724400" y="4267200"/>
            <a:ext cx="1981200" cy="2438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воспитание через воинские традиции</a:t>
            </a:r>
          </a:p>
          <a:p>
            <a:pPr algn="ctr"/>
            <a:endParaRPr lang="ru-RU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590800" y="4267200"/>
            <a:ext cx="2057400" cy="2438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Знание почитание кадетской истории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0" y="4267200"/>
            <a:ext cx="2667000" cy="24384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Использование демонстративного метода при прогулках </a:t>
            </a:r>
          </a:p>
          <a:p>
            <a:pPr algn="ctr"/>
            <a:r>
              <a:rPr lang="ru-RU" b="1" dirty="0" smtClean="0"/>
              <a:t>и экскурсиях.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1371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Воинские традиции </a:t>
            </a:r>
            <a:r>
              <a:rPr lang="ru-RU" dirty="0" smtClean="0"/>
              <a:t>- это передающиеся от поколения к поколению и сохраняющиеся длительное время в военной среде общественные и ратные ценности, правила и нормы поведения военнослужащих, а также обычаи и воинские ритуалы.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Воинские традиции в кадетских корпусах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G:\Проверенный архив 11. 08.  2010\корпус!\архив корпуса\учебник кк\КК иллюстрацыя\вспи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83250" y="3460750"/>
            <a:ext cx="3719513" cy="2589213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76600"/>
            <a:ext cx="6324600" cy="33547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содержательной части большинство традиций были серьезны и требовательны. Они учили преданности Отчизне, Вере, начальникам, прививали любовь к армии и своему полку, воспитывали у молодежи уважение к старшим, умение подчиняться прежде, чем получить право командовать. Они требовали неукоснительного соблюдения законов войскового товарищества, личного достоинства и чести, развивали сообразительность, мужество и отвагу, побуждали к жертвенности по отношению к своим товарищам, учили поступаться личными интересами.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5257800" cy="5181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Немаловажную роль в военно-патриотическом воспитании играло празднование  исторических военных праздников, например, празднование в 1912 г. 100–</a:t>
            </a:r>
            <a:r>
              <a:rPr lang="ru-RU" dirty="0" err="1" smtClean="0"/>
              <a:t>летия</a:t>
            </a:r>
            <a:r>
              <a:rPr lang="ru-RU" dirty="0" smtClean="0"/>
              <a:t>  Бородинского сражения. Был издан циркуляр по  проведению празднования, в рамках этого праздника директора должны были провести с кадетами посещения музея бородинского сражения, рассказать о битве  и полководцах, а также организовать посещение Смоленска, Малого Ярославца и др.</a:t>
            </a:r>
          </a:p>
          <a:p>
            <a:r>
              <a:rPr lang="ru-RU" dirty="0" smtClean="0"/>
              <a:t>Воспитанники кадетского корпуса должны были очень многое не только знать, но и уметь: методы строительства элементарной мебели, типовых жилищ, шалашей, полевых печей, конюшен, отхожих мест; устройство фундамента, печей, срубов для изб; ремонт разных построек, побелка, мытье, покраска полов; приготовление сухарей, консервов, выделка ткани, кожи, обуви, воинского снаряжения.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Выездные мероприятия и экскурсии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G:\Проверенный архив 11. 08.  2010\корпус!\архив корпуса\учебник кк\КК иллюстрацыя\парад  императорский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57800" y="1676400"/>
            <a:ext cx="367347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первого кадетского корпуса  в строевом смотре на Марсовом поле, проводившемся Императором Николаем </a:t>
            </a:r>
            <a:r>
              <a:rPr kumimoji="0" lang="en-US" sz="1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10200" y="4953000"/>
            <a:ext cx="337185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Участие Первого кадетского корпуса  в строевом смотре на Марсовом поле,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проводившемся Императором Николаем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II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1295400"/>
            <a:ext cx="5334000" cy="579120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Гражданственность – явление во многом объективное, складывающееся под воздействием сочетания многочисленных факторов: социально-экономических, политических, этнопсихологических и культурно-исторических,- все это учитывалось </a:t>
            </a:r>
            <a:r>
              <a:rPr lang="ru-RU" sz="3800" dirty="0" err="1" smtClean="0"/>
              <a:t>офицерско-воспитательским</a:t>
            </a:r>
            <a:r>
              <a:rPr lang="ru-RU" sz="3800" dirty="0" smtClean="0"/>
              <a:t> составом  в процессе формирования в сознании кадет самого понятия – гражданин своего Отечества. </a:t>
            </a:r>
          </a:p>
          <a:p>
            <a:r>
              <a:rPr lang="ru-RU" sz="3800" dirty="0" smtClean="0"/>
              <a:t>Воспитание гражданина  было целенаправленной деятельностью в Кадетских корпусах. Элементами гражданского воспитания в Московских кадетских корпусах было приобщение воспитанников к знаниям о государстве и праве, законности, правах и свободах личности, выработка у кадет устойчивой ориентации на законопослушное поведение и т.д. К</a:t>
            </a:r>
          </a:p>
          <a:p>
            <a:r>
              <a:rPr lang="ru-RU" sz="3800" dirty="0" smtClean="0"/>
              <a:t> формам воспитательной работы по этой проблеме относились беседы на тему гражданственности, дискуссии по актуальным вопросам. Все это помогало сформировать в воспитанниках чувство ответственности за Отечество, осознать себя  неотъемлемой частью государства.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3400" y="381000"/>
            <a:ext cx="81534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Гражданское воспитание в кадетских корпусах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G:\Проверенный архив 11. 08.  2010\корпус!\архив корпуса\учебник кк\КК иллюстрацыя\уроки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019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Проверенный архив 11. 08.  2010\корпус!\архив корпуса\учебник кк\КК иллюстрацыя\стрелковая подготовка.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419600"/>
            <a:ext cx="3733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5000" cy="92868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Вопросы для повторения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56625" cy="29718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Назовите,  основные направления военного  воспитания в кадетских корпусах? </a:t>
            </a:r>
          </a:p>
          <a:p>
            <a:r>
              <a:rPr lang="ru-RU" sz="2000" dirty="0" smtClean="0"/>
              <a:t>Какие направления воспитательной работы есть у вас в корпусе, а какие вам были бы интересны? </a:t>
            </a:r>
          </a:p>
          <a:p>
            <a:r>
              <a:rPr lang="ru-RU" sz="2000" dirty="0" smtClean="0"/>
              <a:t>На ваш взгляд как е направления воинского воспитания являются классическими и актуальны как в императорскую эпоху, так и в современной России?  </a:t>
            </a:r>
          </a:p>
          <a:p>
            <a:r>
              <a:rPr lang="ru-RU" sz="2000" dirty="0" smtClean="0"/>
              <a:t>Почему традиции очень важны  и в чём ценность воинских традиций лично для вас? </a:t>
            </a:r>
          </a:p>
          <a:p>
            <a:endParaRPr lang="ru-RU" sz="2000" b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09600" y="4038600"/>
            <a:ext cx="82550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1148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Виды воинских традиций: </a:t>
            </a:r>
            <a:endParaRPr lang="ru-RU" sz="2800" dirty="0" smtClean="0">
              <a:solidFill>
                <a:srgbClr val="7030A0"/>
              </a:solidFill>
            </a:endParaRPr>
          </a:p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9600" y="49530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Принятие присяги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Формирование заповедей кадет</a:t>
                      </a:r>
                    </a:p>
                    <a:p>
                      <a:pPr algn="ctr"/>
                      <a:r>
                        <a:rPr lang="ru-RU" dirty="0" smtClean="0"/>
                        <a:t> в корпусах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Вручение погон 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 оформление журналов и их передача от старшего курса младшему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797</Words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Урок 8.  ВОСПИТАТЕЛЬНАЯ СИСТЕМА В КАДЕТСКИХ КОРПУСАХ. Военное воспитание. Воинские традиции.</vt:lpstr>
      <vt:lpstr>Слайд 2</vt:lpstr>
      <vt:lpstr>Виды военно-спортивных занятий</vt:lpstr>
      <vt:lpstr>Направления военно-профессионального воспитания</vt:lpstr>
      <vt:lpstr>Воинские традиции в кадетских корпусах</vt:lpstr>
      <vt:lpstr>Выездные мероприятия и экскурсии</vt:lpstr>
      <vt:lpstr>Слайд 7</vt:lpstr>
      <vt:lpstr>Вопросы для повторения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8.  ВОСПИТАТЕЛЬНАЯ СИСТЕМА В КАДЕТСКИХ КОРПУСАХ. Военное воспитание. Воинские традиции.</dc:title>
  <cp:lastModifiedBy>Анна</cp:lastModifiedBy>
  <cp:revision>13</cp:revision>
  <dcterms:modified xsi:type="dcterms:W3CDTF">2010-11-06T13:38:18Z</dcterms:modified>
</cp:coreProperties>
</file>